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10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1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18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31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908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5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80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20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98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8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6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61B56-9B50-483B-B713-FF0C9638C8EB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0A412-4C26-4EA5-B212-38A4F2684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7" y="104775"/>
            <a:ext cx="11906022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2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19075"/>
            <a:ext cx="1175385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795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1" y="138112"/>
            <a:ext cx="119062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6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8" y="447675"/>
            <a:ext cx="11463338" cy="598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27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166687"/>
            <a:ext cx="1183957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92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180975"/>
            <a:ext cx="12068175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16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7162"/>
            <a:ext cx="1170622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84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661987"/>
            <a:ext cx="109061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3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30" y="190500"/>
            <a:ext cx="11739195" cy="65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0025"/>
            <a:ext cx="11801476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9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33350"/>
            <a:ext cx="11801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8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66687"/>
            <a:ext cx="117062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0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90500"/>
            <a:ext cx="1202055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4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128587"/>
            <a:ext cx="1183005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9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71450"/>
            <a:ext cx="116871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11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90500"/>
            <a:ext cx="114966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4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Magic Systems</dc:creator>
  <cp:lastModifiedBy>Magic Systems</cp:lastModifiedBy>
  <cp:revision>12</cp:revision>
  <dcterms:created xsi:type="dcterms:W3CDTF">2025-12-19T15:00:51Z</dcterms:created>
  <dcterms:modified xsi:type="dcterms:W3CDTF">2025-12-22T12:12:56Z</dcterms:modified>
</cp:coreProperties>
</file>